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7" r:id="rId2"/>
    <p:sldId id="266" r:id="rId3"/>
    <p:sldId id="280" r:id="rId4"/>
    <p:sldId id="270" r:id="rId5"/>
    <p:sldId id="267" r:id="rId6"/>
    <p:sldId id="268" r:id="rId7"/>
    <p:sldId id="269" r:id="rId8"/>
    <p:sldId id="273" r:id="rId9"/>
    <p:sldId id="271" r:id="rId10"/>
    <p:sldId id="272" r:id="rId11"/>
    <p:sldId id="274" r:id="rId12"/>
    <p:sldId id="258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9742"/>
    <a:srgbClr val="FDC917"/>
    <a:srgbClr val="EE7D34"/>
    <a:srgbClr val="3F4095"/>
    <a:srgbClr val="1F0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00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9019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3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165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40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58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53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4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2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0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4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6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2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0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C9802-6DF6-4C24-8C91-0EEEB5BAD995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59F9D7-E277-4684-A0A4-E19575D53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3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-tech-museum-master-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88" y="2482319"/>
            <a:ext cx="6819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68266" cy="889000"/>
          </a:xfrm>
        </p:spPr>
        <p:txBody>
          <a:bodyPr/>
          <a:lstStyle/>
          <a:p>
            <a:r>
              <a:rPr lang="en-US" dirty="0" smtClean="0"/>
              <a:t>Power Suppl</a:t>
            </a:r>
            <a:r>
              <a:rPr lang="en-US" dirty="0"/>
              <a:t>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" b="3837"/>
          <a:stretch/>
        </p:blipFill>
        <p:spPr>
          <a:xfrm>
            <a:off x="3959668" y="1100625"/>
            <a:ext cx="5476432" cy="476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334" y="1498600"/>
            <a:ext cx="42248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DA9742"/>
                </a:solidFill>
              </a:rPr>
              <a:t>AC Adaptor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7-12 Volts Recommended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At least 250 </a:t>
            </a:r>
            <a:r>
              <a:rPr lang="en-US" sz="2800" b="1" dirty="0" err="1" smtClean="0">
                <a:solidFill>
                  <a:srgbClr val="DA9742"/>
                </a:solidFill>
              </a:rPr>
              <a:t>mAmp</a:t>
            </a:r>
            <a:endParaRPr lang="en-US" sz="2800" b="1" dirty="0" smtClean="0">
              <a:solidFill>
                <a:srgbClr val="DA9742"/>
              </a:solidFill>
            </a:endParaRPr>
          </a:p>
          <a:p>
            <a:endParaRPr lang="en-US" sz="2800" b="1" dirty="0" smtClean="0">
              <a:solidFill>
                <a:srgbClr val="DA9742"/>
              </a:solidFill>
            </a:endParaRPr>
          </a:p>
          <a:p>
            <a:endParaRPr lang="en-US" sz="2800" b="1" dirty="0">
              <a:solidFill>
                <a:srgbClr val="DA9742"/>
              </a:solidFill>
            </a:endParaRPr>
          </a:p>
          <a:p>
            <a:r>
              <a:rPr lang="en-US" sz="2800" b="1" dirty="0" smtClean="0">
                <a:solidFill>
                  <a:srgbClr val="DA9742"/>
                </a:solidFill>
              </a:rPr>
              <a:t>WARNING!!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Plug must be center positive!!</a:t>
            </a:r>
            <a:endParaRPr lang="en-US" sz="2800" b="1" dirty="0">
              <a:solidFill>
                <a:srgbClr val="DA97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3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5" y="1727200"/>
            <a:ext cx="6028266" cy="47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7334" y="317500"/>
            <a:ext cx="8596668" cy="800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EE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b="1" dirty="0">
              <a:solidFill>
                <a:srgbClr val="EE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464310"/>
            <a:ext cx="3640666" cy="129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DC9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IDE</a:t>
            </a:r>
            <a:endParaRPr lang="en-US" b="1" dirty="0">
              <a:solidFill>
                <a:srgbClr val="FDC91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09" y="2266315"/>
            <a:ext cx="6929118" cy="43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52" y="1574800"/>
            <a:ext cx="4079432" cy="48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8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File&gt;Examples&gt;01.Basics&gt;</a:t>
            </a:r>
            <a:r>
              <a:rPr lang="en-US" dirty="0" err="1" smtClean="0"/>
              <a:t>BareMinimum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71600"/>
            <a:ext cx="8443806" cy="52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55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void setup () &amp; void loop 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Sensitive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52" y="1822982"/>
            <a:ext cx="4079432" cy="48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8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609600"/>
            <a:ext cx="9080500" cy="1320800"/>
          </a:xfrm>
        </p:spPr>
        <p:txBody>
          <a:bodyPr/>
          <a:lstStyle/>
          <a:p>
            <a:r>
              <a:rPr lang="en-US" dirty="0" smtClean="0"/>
              <a:t>File&gt;Examples&gt;01.Basics&gt;</a:t>
            </a:r>
            <a:r>
              <a:rPr lang="en-US" dirty="0" err="1" smtClean="0"/>
              <a:t>AnalogReadSeria</a:t>
            </a:r>
            <a:r>
              <a:rPr lang="en-US" dirty="0" err="1"/>
              <a:t>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651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60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034"/>
          <a:stretch/>
        </p:blipFill>
        <p:spPr>
          <a:xfrm>
            <a:off x="1596836" y="1729989"/>
            <a:ext cx="4003863" cy="49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85"/>
          <a:stretch/>
        </p:blipFill>
        <p:spPr>
          <a:xfrm>
            <a:off x="677334" y="1524000"/>
            <a:ext cx="823383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7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Learning&gt;Referenc</a:t>
            </a:r>
            <a:r>
              <a:rPr lang="en-US" dirty="0"/>
              <a:t>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4"/>
          <a:stretch/>
        </p:blipFill>
        <p:spPr>
          <a:xfrm>
            <a:off x="499534" y="1638301"/>
            <a:ext cx="8424332" cy="50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4" y="279400"/>
            <a:ext cx="8596668" cy="800100"/>
          </a:xfrm>
        </p:spPr>
        <p:txBody>
          <a:bodyPr/>
          <a:lstStyle/>
          <a:p>
            <a:r>
              <a:rPr lang="en-US" b="1" dirty="0" smtClean="0">
                <a:solidFill>
                  <a:srgbClr val="EE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b="1" dirty="0">
              <a:solidFill>
                <a:srgbClr val="EE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768" y="1528404"/>
            <a:ext cx="5620999" cy="38773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803400"/>
            <a:ext cx="3742266" cy="800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DC9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  <a:endParaRPr lang="en-US" b="1" dirty="0">
              <a:solidFill>
                <a:srgbClr val="FDC91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78"/>
          <a:stretch/>
        </p:blipFill>
        <p:spPr>
          <a:xfrm>
            <a:off x="677334" y="1512887"/>
            <a:ext cx="8572500" cy="509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dirty="0" smtClean="0"/>
              <a:t>Powering &amp; Programming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351314"/>
            <a:ext cx="8550557" cy="42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6300"/>
          </a:xfrm>
        </p:spPr>
        <p:txBody>
          <a:bodyPr/>
          <a:lstStyle/>
          <a:p>
            <a:r>
              <a:rPr lang="en-US" dirty="0" smtClean="0"/>
              <a:t>USB-Type B 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92" y="1705216"/>
            <a:ext cx="5687859" cy="4416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2" y="1943100"/>
            <a:ext cx="2578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700"/>
          </a:xfrm>
        </p:spPr>
        <p:txBody>
          <a:bodyPr/>
          <a:lstStyle/>
          <a:p>
            <a:r>
              <a:rPr lang="en-US" dirty="0" smtClean="0"/>
              <a:t>Digital Pins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6" r="12658" b="12875"/>
          <a:stretch/>
        </p:blipFill>
        <p:spPr>
          <a:xfrm>
            <a:off x="4639832" y="1752600"/>
            <a:ext cx="4859768" cy="398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834" y="1600201"/>
            <a:ext cx="35771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DA9742"/>
                </a:solidFill>
              </a:rPr>
              <a:t>Digital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1 or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HIGH or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5V or 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Example: A Light Switch</a:t>
            </a:r>
            <a:endParaRPr lang="en-US" sz="2800" b="1" dirty="0">
              <a:solidFill>
                <a:srgbClr val="DA974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4" y="4218739"/>
            <a:ext cx="5028907" cy="17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Pins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" r="10009"/>
          <a:stretch/>
        </p:blipFill>
        <p:spPr>
          <a:xfrm>
            <a:off x="4336704" y="1473201"/>
            <a:ext cx="5064298" cy="43348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834" y="1600201"/>
            <a:ext cx="36914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DA9742"/>
                </a:solidFill>
              </a:rPr>
              <a:t>Analog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Varies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0V to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Example: A Volume Knob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" y="4143523"/>
            <a:ext cx="5586197" cy="22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4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Pins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r="8490" b="9891"/>
          <a:stretch/>
        </p:blipFill>
        <p:spPr>
          <a:xfrm>
            <a:off x="4673600" y="1600201"/>
            <a:ext cx="4470400" cy="4419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834" y="1600201"/>
            <a:ext cx="4183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DA9742"/>
                </a:solidFill>
              </a:rPr>
              <a:t>Provide and Receive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5V or 3.3V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Vin = Receive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GND = Ground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9834" y="3987800"/>
            <a:ext cx="54948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DA9742"/>
                </a:solidFill>
              </a:rPr>
              <a:t>GND Rules!!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Arduino must always be grounded to any circuit that it is connected to</a:t>
            </a:r>
          </a:p>
        </p:txBody>
      </p:sp>
    </p:spTree>
    <p:extLst>
      <p:ext uri="{BB962C8B-B14F-4D97-AF65-F5344CB8AC3E}">
        <p14:creationId xmlns:p14="http://schemas.microsoft.com/office/powerpoint/2010/main" val="164198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835" r="6783" b="13402"/>
          <a:stretch/>
        </p:blipFill>
        <p:spPr>
          <a:xfrm>
            <a:off x="3520901" y="2019300"/>
            <a:ext cx="5753101" cy="412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834" y="1600201"/>
            <a:ext cx="42248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DA9742"/>
                </a:solidFill>
              </a:rPr>
              <a:t>Input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7-12 Volts Recommended</a:t>
            </a:r>
          </a:p>
          <a:p>
            <a:endParaRPr lang="en-US" sz="2800" b="1" dirty="0">
              <a:solidFill>
                <a:srgbClr val="DA9742"/>
              </a:solidFill>
            </a:endParaRPr>
          </a:p>
          <a:p>
            <a:r>
              <a:rPr lang="en-US" sz="2800" b="1" dirty="0" smtClean="0">
                <a:solidFill>
                  <a:srgbClr val="DA9742"/>
                </a:solidFill>
              </a:rPr>
              <a:t>WARNING!!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Do not connect backwards</a:t>
            </a:r>
            <a:endParaRPr lang="en-US" sz="2800" b="1" dirty="0">
              <a:solidFill>
                <a:srgbClr val="DA97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7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/>
          <a:lstStyle/>
          <a:p>
            <a:r>
              <a:rPr lang="en-US" dirty="0" smtClean="0"/>
              <a:t>Powering the Arduino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52" y="1951964"/>
            <a:ext cx="5113651" cy="4626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834" y="1600201"/>
            <a:ext cx="42248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DA9742"/>
                </a:solidFill>
              </a:rPr>
              <a:t>Input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DA9742"/>
                </a:solidFill>
              </a:rPr>
              <a:t>Barrel Jack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DA97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17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4870</TotalTime>
  <Words>132</Words>
  <Application>Microsoft Office PowerPoint</Application>
  <PresentationFormat>Widescreen</PresentationFormat>
  <Paragraphs>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PowerPoint Presentation</vt:lpstr>
      <vt:lpstr>Hardware</vt:lpstr>
      <vt:lpstr>Powering &amp; Programming the Arduino</vt:lpstr>
      <vt:lpstr>USB-Type B Port</vt:lpstr>
      <vt:lpstr>Digital Pins</vt:lpstr>
      <vt:lpstr>Analog Pins</vt:lpstr>
      <vt:lpstr>Power Pins</vt:lpstr>
      <vt:lpstr>Powering the Arduino</vt:lpstr>
      <vt:lpstr>Powering the Arduino</vt:lpstr>
      <vt:lpstr>Power Supply</vt:lpstr>
      <vt:lpstr>Powering the Arduino</vt:lpstr>
      <vt:lpstr>PowerPoint Presentation</vt:lpstr>
      <vt:lpstr>PowerPoint Presentation</vt:lpstr>
      <vt:lpstr>File&gt;Examples&gt;01.Basics&gt;BareMinimum</vt:lpstr>
      <vt:lpstr>void setup () &amp; void loop ()</vt:lpstr>
      <vt:lpstr>File&gt;Examples&gt;01.Basics&gt;AnalogReadSerial</vt:lpstr>
      <vt:lpstr>PowerPoint Presentation</vt:lpstr>
      <vt:lpstr>Resources</vt:lpstr>
      <vt:lpstr>Learning&gt;Reference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Quiroz</dc:creator>
  <cp:lastModifiedBy>Hugo Quiroz</cp:lastModifiedBy>
  <cp:revision>39</cp:revision>
  <dcterms:created xsi:type="dcterms:W3CDTF">2015-03-08T00:43:12Z</dcterms:created>
  <dcterms:modified xsi:type="dcterms:W3CDTF">2015-03-16T05:24:34Z</dcterms:modified>
</cp:coreProperties>
</file>